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61263" cy="10693400"/>
  <p:notesSz cx="6858000" cy="9144000"/>
  <p:defaultTextStyle>
    <a:defPPr>
      <a:defRPr lang="zh-TW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70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C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1748"/>
    <p:restoredTop sz="96327" autoAdjust="0"/>
  </p:normalViewPr>
  <p:slideViewPr>
    <p:cSldViewPr>
      <p:cViewPr>
        <p:scale>
          <a:sx n="200" d="100"/>
          <a:sy n="200" d="100"/>
        </p:scale>
        <p:origin x="-398" y="-163"/>
      </p:cViewPr>
      <p:guideLst>
        <p:guide orient="horz" pos="3370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1D029-DAD0-4F8C-971F-F8F5D41EF5D3}" type="datetimeFigureOut">
              <a:rPr lang="zh-CN" altLang="en-US" smtClean="0"/>
              <a:t>2024/1/3</a:t>
            </a:fld>
            <a:endParaRPr lang="zh-CN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ACADC-5650-4791-AA3E-C7B6A28CF2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89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CADC-5650-4791-AA3E-C7B6A28CF2A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33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E:\Shao_Lee\++\Thermal\7.OTHERS\product sheet\未命名-1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" y="18111"/>
            <a:ext cx="7560000" cy="1069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210" y="-63306"/>
            <a:ext cx="7596000" cy="119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160" y="9051006"/>
            <a:ext cx="434275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5001" y="4270691"/>
            <a:ext cx="3175000" cy="55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10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Shao_Lee\++\Thermal\7.OTHERS\product sheet\未命名-1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91" y="-6349"/>
            <a:ext cx="7566025" cy="1069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Shao_Lee\++\Thermal\7.OTHERS\product sheet\未命名-1-06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6" y="450156"/>
            <a:ext cx="6584950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Shao_Lee\++\Thermal\7.OTHERS\product sheet\未命名-1-09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" y="10382500"/>
            <a:ext cx="7560000" cy="31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90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0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78065" y="428232"/>
            <a:ext cx="6805137" cy="178223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78065" y="2495130"/>
            <a:ext cx="6805137" cy="705715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78065" y="9911201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9EDC7-1D5A-430F-A79D-3D2B2607780C}" type="datetimeFigureOut">
              <a:rPr lang="zh-TW" altLang="en-US" smtClean="0"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583432" y="9911201"/>
            <a:ext cx="2394400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5418907" y="9911201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23348-3F9E-4C41-B368-8DACFDEFA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17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3"/>
          <p:cNvSpPr txBox="1">
            <a:spLocks noChangeArrowheads="1"/>
          </p:cNvSpPr>
          <p:nvPr/>
        </p:nvSpPr>
        <p:spPr>
          <a:xfrm>
            <a:off x="4140671" y="1510434"/>
            <a:ext cx="3251235" cy="2392763"/>
          </a:xfrm>
          <a:prstGeom prst="rect">
            <a:avLst/>
          </a:prstGeom>
        </p:spPr>
        <p:txBody>
          <a:bodyPr>
            <a:noAutofit/>
          </a:bodyPr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Cooler Master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推出了一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款创新概念设计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与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强大散热效能兼备的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一款高端水冷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散热器</a:t>
            </a:r>
            <a:r>
              <a:rPr lang="en-US" altLang="zh-CN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冰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</a:t>
            </a:r>
            <a:r>
              <a:rPr lang="en-US" altLang="zh-CN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G360 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龙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白色版</a:t>
            </a:r>
            <a:r>
              <a:rPr lang="en-US" altLang="zh-CN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该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系列采用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了最新改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进的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双腔泵</a:t>
            </a:r>
            <a:r>
              <a:rPr lang="en-US" altLang="zh-CN" sz="1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, 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带来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全新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设计的泵体和铜底结构</a:t>
            </a:r>
            <a:r>
              <a:rPr lang="en-US" altLang="zh-CN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使得水泵内部冷热水分层流动</a:t>
            </a:r>
            <a:r>
              <a:rPr lang="en-US" altLang="zh-CN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散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热效率和水冷头使用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寿命大幅提升</a:t>
            </a:r>
            <a:r>
              <a:rPr lang="en-US" altLang="zh-CN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预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安装的新漩涡</a:t>
            </a:r>
            <a:r>
              <a:rPr lang="en-US" altLang="zh-CN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Edge 120 ARGB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风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扇让用户安装更为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简易</a:t>
            </a:r>
            <a:r>
              <a:rPr lang="en-US" altLang="zh-CN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采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用第三代高性能风扇扇叶</a:t>
            </a:r>
            <a:r>
              <a:rPr lang="en-US" altLang="zh-CN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进一步提高了散热性能</a:t>
            </a:r>
            <a:r>
              <a:rPr lang="en-US" altLang="zh-CN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附有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的二代</a:t>
            </a:r>
            <a:r>
              <a:rPr lang="en-US" altLang="zh-CN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ARGB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光效更能帮助您打造多元化桌面美学场景</a:t>
            </a:r>
            <a:r>
              <a:rPr lang="en-US" altLang="zh-CN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  <a:cs typeface="Meiryo" pitchFamily="34" charset="-128"/>
            </a:endParaRPr>
          </a:p>
          <a:p>
            <a:pPr marL="0" indent="0">
              <a:buNone/>
            </a:pP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水冷上盖采用环保回收塑料制成</a:t>
            </a:r>
            <a:r>
              <a:rPr lang="en-US" altLang="zh-CN" sz="1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, 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将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我们的环境放在第一位</a:t>
            </a:r>
            <a:r>
              <a:rPr lang="en-US" altLang="zh-CN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  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此外</a:t>
            </a:r>
            <a:r>
              <a:rPr lang="en-US" altLang="zh-CN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水泵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顶盖可随意拆卸</a:t>
            </a:r>
            <a:r>
              <a:rPr lang="en-US" altLang="zh-CN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您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en-US" altLang="zh-CN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3D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打印定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制专属于自己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的上盖图面</a:t>
            </a:r>
            <a:r>
              <a:rPr lang="en-US" altLang="zh-CN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时</a:t>
            </a:r>
            <a:r>
              <a:rPr lang="en-US" altLang="zh-CN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en-US" altLang="zh-CN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G360 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龙影系列也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支持二代</a:t>
            </a:r>
            <a:r>
              <a:rPr lang="en-US" altLang="zh-CN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ARGB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灯效</a:t>
            </a:r>
            <a:r>
              <a:rPr lang="en-US" altLang="zh-CN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兼容</a:t>
            </a:r>
            <a:r>
              <a:rPr lang="en-US" altLang="zh-TW" sz="1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MasterPlus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软件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控制器</a:t>
            </a:r>
            <a:r>
              <a:rPr lang="en-US" altLang="zh-CN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您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自定义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每个</a:t>
            </a:r>
            <a:r>
              <a:rPr lang="en-US" altLang="zh-CN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灯珠的模式 、颜色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CN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效果</a:t>
            </a:r>
            <a:r>
              <a:rPr lang="en-US" altLang="zh-CN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1389" y="3891551"/>
            <a:ext cx="3379940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30"/>
              </a:lnSpc>
            </a:pPr>
            <a:r>
              <a:rPr lang="zh-CN" altLang="en-US" sz="3600" spc="-100" dirty="0">
                <a:solidFill>
                  <a:srgbClr val="63C2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冰</a:t>
            </a:r>
            <a:r>
              <a:rPr lang="zh-CN" altLang="en-US" sz="3600" spc="-100" dirty="0" smtClean="0">
                <a:solidFill>
                  <a:srgbClr val="63C2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神</a:t>
            </a:r>
            <a:r>
              <a:rPr lang="en-US" altLang="zh-CN" sz="3600" spc="-100" dirty="0" smtClean="0">
                <a:solidFill>
                  <a:srgbClr val="63C2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G360 </a:t>
            </a:r>
            <a:r>
              <a:rPr lang="zh-CN" altLang="en-US" sz="3600" spc="-100" dirty="0" smtClean="0">
                <a:solidFill>
                  <a:srgbClr val="63C2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龙影白色版</a:t>
            </a:r>
            <a:endParaRPr lang="en-US" altLang="zh-TW" sz="3600" spc="-100" dirty="0">
              <a:solidFill>
                <a:srgbClr val="63C2C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</p:txBody>
      </p:sp>
      <p:sp>
        <p:nvSpPr>
          <p:cNvPr id="18" name="Text Placeholder 8"/>
          <p:cNvSpPr txBox="1">
            <a:spLocks/>
          </p:cNvSpPr>
          <p:nvPr/>
        </p:nvSpPr>
        <p:spPr>
          <a:xfrm>
            <a:off x="455629" y="6696410"/>
            <a:ext cx="1812834" cy="306473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全新双腔体水头设计</a:t>
            </a:r>
            <a:endParaRPr lang="en-US" altLang="zh-TW" sz="12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</p:txBody>
      </p:sp>
      <p:sp>
        <p:nvSpPr>
          <p:cNvPr id="19" name="Text Placeholder 9"/>
          <p:cNvSpPr txBox="1">
            <a:spLocks/>
          </p:cNvSpPr>
          <p:nvPr/>
        </p:nvSpPr>
        <p:spPr>
          <a:xfrm>
            <a:off x="324799" y="7080516"/>
            <a:ext cx="1897827" cy="779082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采用了新开发的双腔冷头</a:t>
            </a:r>
            <a:r>
              <a:rPr lang="en-US" altLang="zh-CN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带来全新设计的內部流道和铜底结构</a:t>
            </a:r>
            <a:r>
              <a:rPr lang="en-US" altLang="zh-CN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使腔体缩小却能提升散热效率和水冷头的</a:t>
            </a:r>
            <a:r>
              <a:rPr lang="zh-CN" altLang="en-US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使用寿命</a:t>
            </a:r>
            <a:r>
              <a:rPr lang="en-US" altLang="zh-CN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endPara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  <a:cs typeface="Noto Sans" panose="020B0502040504020204" pitchFamily="34" charset="0"/>
            </a:endParaRPr>
          </a:p>
        </p:txBody>
      </p:sp>
      <p:sp>
        <p:nvSpPr>
          <p:cNvPr id="22" name="Text Placeholder 10"/>
          <p:cNvSpPr txBox="1">
            <a:spLocks/>
          </p:cNvSpPr>
          <p:nvPr/>
        </p:nvSpPr>
        <p:spPr>
          <a:xfrm>
            <a:off x="2786859" y="7098202"/>
            <a:ext cx="2066492" cy="779082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预安装的新漩涡</a:t>
            </a:r>
            <a:r>
              <a:rPr lang="en-US" altLang="zh-CN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Edge 120 </a:t>
            </a:r>
            <a:r>
              <a:rPr lang="en-US" altLang="zh-CN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ARGB</a:t>
            </a:r>
            <a:r>
              <a:rPr lang="zh-CN" altLang="en-US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风扇</a:t>
            </a: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让用</a:t>
            </a:r>
            <a:r>
              <a:rPr lang="zh-CN" altLang="en-US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户安装更为简易</a:t>
            </a:r>
            <a:r>
              <a:rPr lang="en-US" altLang="zh-CN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采用第三代高性能风扇扇叶</a:t>
            </a:r>
            <a:r>
              <a:rPr lang="en-US" altLang="zh-CN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进一步提高了散热性能</a:t>
            </a:r>
            <a:r>
              <a:rPr lang="en-US" altLang="zh-CN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附有的二代</a:t>
            </a:r>
            <a:r>
              <a:rPr lang="en-US" altLang="zh-CN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ARGB</a:t>
            </a: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光效更能帮助您打造多元化桌面美学场景</a:t>
            </a:r>
            <a:r>
              <a:rPr lang="en-US" altLang="zh-CN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endPara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  <a:cs typeface="Meiryo" pitchFamily="34" charset="-128"/>
            </a:endParaRPr>
          </a:p>
        </p:txBody>
      </p:sp>
      <p:sp>
        <p:nvSpPr>
          <p:cNvPr id="23" name="Text Placeholder 19"/>
          <p:cNvSpPr txBox="1">
            <a:spLocks/>
          </p:cNvSpPr>
          <p:nvPr/>
        </p:nvSpPr>
        <p:spPr>
          <a:xfrm>
            <a:off x="2802671" y="6696411"/>
            <a:ext cx="2130088" cy="430377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新漩涡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Edge 120 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ARGB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风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扇</a:t>
            </a:r>
            <a:endParaRPr lang="en-US" altLang="zh-TW" sz="12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</p:txBody>
      </p:sp>
      <p:sp>
        <p:nvSpPr>
          <p:cNvPr id="26" name="Text Placeholder 11"/>
          <p:cNvSpPr txBox="1">
            <a:spLocks/>
          </p:cNvSpPr>
          <p:nvPr/>
        </p:nvSpPr>
        <p:spPr>
          <a:xfrm>
            <a:off x="5488325" y="6696411"/>
            <a:ext cx="1687114" cy="231292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二代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ARGB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灯效</a:t>
            </a:r>
            <a:endParaRPr lang="en-US" altLang="zh-TW" sz="12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</p:txBody>
      </p:sp>
      <p:sp>
        <p:nvSpPr>
          <p:cNvPr id="29" name="Text Placeholder 12"/>
          <p:cNvSpPr txBox="1">
            <a:spLocks/>
          </p:cNvSpPr>
          <p:nvPr/>
        </p:nvSpPr>
        <p:spPr>
          <a:xfrm>
            <a:off x="5418463" y="7126788"/>
            <a:ext cx="1814399" cy="738762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支持二</a:t>
            </a: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</a:t>
            </a:r>
            <a:r>
              <a:rPr lang="en-US" altLang="zh-CN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ARGB</a:t>
            </a: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灯效</a:t>
            </a:r>
            <a:r>
              <a:rPr lang="en-US" altLang="zh-CN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兼容</a:t>
            </a:r>
            <a:r>
              <a:rPr lang="en-US" altLang="zh-TW" sz="9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MasterPlus</a:t>
            </a: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软件</a:t>
            </a:r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控制器</a:t>
            </a:r>
            <a:r>
              <a:rPr lang="en-US" altLang="zh-CN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  <a:cs typeface="Meiryo" pitchFamily="34" charset="-128"/>
            </a:endParaRPr>
          </a:p>
        </p:txBody>
      </p:sp>
      <p:sp>
        <p:nvSpPr>
          <p:cNvPr id="41" name="Text Placeholder 14"/>
          <p:cNvSpPr txBox="1">
            <a:spLocks/>
          </p:cNvSpPr>
          <p:nvPr/>
        </p:nvSpPr>
        <p:spPr>
          <a:xfrm>
            <a:off x="4257497" y="8227020"/>
            <a:ext cx="1971406" cy="382839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水冷头上盖可定制化设计</a:t>
            </a:r>
            <a:endParaRPr lang="en-US" altLang="zh-TW" sz="12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</p:txBody>
      </p:sp>
      <p:sp>
        <p:nvSpPr>
          <p:cNvPr id="42" name="Text Placeholder 17"/>
          <p:cNvSpPr txBox="1">
            <a:spLocks/>
          </p:cNvSpPr>
          <p:nvPr/>
        </p:nvSpPr>
        <p:spPr>
          <a:xfrm>
            <a:off x="4376867" y="8584646"/>
            <a:ext cx="1852036" cy="1163302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水泵</a:t>
            </a: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顶盖可随意拆卸</a:t>
            </a:r>
            <a:r>
              <a:rPr lang="en-US" altLang="zh-CN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您可</a:t>
            </a:r>
            <a:r>
              <a:rPr lang="en-US" altLang="zh-CN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DIY</a:t>
            </a: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</a:t>
            </a:r>
            <a:r>
              <a:rPr lang="zh-CN" altLang="en-US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制专属</a:t>
            </a: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于自己的</a:t>
            </a:r>
            <a:r>
              <a:rPr lang="en-US" altLang="zh-CN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3D</a:t>
            </a: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</a:t>
            </a:r>
            <a:r>
              <a:rPr lang="zh-CN" altLang="en-US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印</a:t>
            </a: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图面</a:t>
            </a:r>
            <a:r>
              <a:rPr lang="en-US" altLang="zh-CN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endPara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Text Placeholder 15"/>
          <p:cNvSpPr txBox="1">
            <a:spLocks/>
          </p:cNvSpPr>
          <p:nvPr/>
        </p:nvSpPr>
        <p:spPr>
          <a:xfrm>
            <a:off x="4330370" y="9166954"/>
            <a:ext cx="1723548" cy="500226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环保材质</a:t>
            </a:r>
            <a:endParaRPr lang="en-US" altLang="zh-TW" sz="12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</p:txBody>
      </p:sp>
      <p:sp>
        <p:nvSpPr>
          <p:cNvPr id="57" name="Text Placeholder 18"/>
          <p:cNvSpPr txBox="1">
            <a:spLocks/>
          </p:cNvSpPr>
          <p:nvPr/>
        </p:nvSpPr>
        <p:spPr>
          <a:xfrm>
            <a:off x="4391030" y="9554571"/>
            <a:ext cx="1687114" cy="1163302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水冷顶盖采用</a:t>
            </a: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环保再生材质</a:t>
            </a:r>
            <a:r>
              <a:rPr lang="en-US" altLang="zh-CN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将我们的环境放在第一位</a:t>
            </a:r>
            <a:r>
              <a:rPr lang="en-US" altLang="zh-CN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endPara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  <a:cs typeface="Meiryo" pitchFamily="34" charset="-128"/>
            </a:endParaRPr>
          </a:p>
        </p:txBody>
      </p:sp>
      <p:pic>
        <p:nvPicPr>
          <p:cNvPr id="21" name="Picture 16" descr="A picture containing circle, data storage device, compact disk&#10;&#10;Description automatically generated">
            <a:extLst>
              <a:ext uri="{FF2B5EF4-FFF2-40B4-BE49-F238E27FC236}">
                <a16:creationId xmlns:a16="http://schemas.microsoft.com/office/drawing/2014/main" id="{5F45EF94-8754-EE88-E3D5-714EF68973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99" y="1535890"/>
            <a:ext cx="3410396" cy="1918108"/>
          </a:xfrm>
          <a:prstGeom prst="rect">
            <a:avLst/>
          </a:prstGeom>
        </p:spPr>
      </p:pic>
      <p:pic>
        <p:nvPicPr>
          <p:cNvPr id="24" name="Picture 29" descr="A picture containing screenshot, design&#10;&#10;Description automatically generated">
            <a:extLst>
              <a:ext uri="{FF2B5EF4-FFF2-40B4-BE49-F238E27FC236}">
                <a16:creationId xmlns:a16="http://schemas.microsoft.com/office/drawing/2014/main" id="{793FCB0C-3D10-5678-7E2B-F3398E9CBC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3" y="8356630"/>
            <a:ext cx="2677405" cy="2008054"/>
          </a:xfrm>
          <a:prstGeom prst="rect">
            <a:avLst/>
          </a:prstGeom>
        </p:spPr>
      </p:pic>
      <p:pic>
        <p:nvPicPr>
          <p:cNvPr id="25" name="Picture 23" descr="A picture containing colorfulness, screenshot, design, watch&#10;&#10;Description automatically generated">
            <a:extLst>
              <a:ext uri="{FF2B5EF4-FFF2-40B4-BE49-F238E27FC236}">
                <a16:creationId xmlns:a16="http://schemas.microsoft.com/office/drawing/2014/main" id="{5D7AFE0B-4556-C2CC-EBC5-67FEFD080E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5" y="5138266"/>
            <a:ext cx="1782428" cy="1336821"/>
          </a:xfrm>
          <a:prstGeom prst="rect">
            <a:avLst/>
          </a:prstGeom>
        </p:spPr>
      </p:pic>
      <p:pic>
        <p:nvPicPr>
          <p:cNvPr id="27" name="Picture 26" descr="A white fan with multicolored blades&#10;&#10;Description automatically generated with low confidence">
            <a:extLst>
              <a:ext uri="{FF2B5EF4-FFF2-40B4-BE49-F238E27FC236}">
                <a16:creationId xmlns:a16="http://schemas.microsoft.com/office/drawing/2014/main" id="{782CEAA8-EAB5-56C9-4AF5-0464893D5F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702" y="5247762"/>
            <a:ext cx="1319681" cy="131968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870" y="5306556"/>
            <a:ext cx="748021" cy="129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4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771619"/>
              </p:ext>
            </p:extLst>
          </p:nvPr>
        </p:nvGraphicFramePr>
        <p:xfrm>
          <a:off x="498607" y="2538389"/>
          <a:ext cx="6234352" cy="5550652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060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8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659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产品名称</a:t>
                      </a:r>
                      <a:endParaRPr lang="zh-TW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冰神</a:t>
                      </a:r>
                      <a:r>
                        <a:rPr lang="en-US" altLang="zh-CN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G360 </a:t>
                      </a:r>
                      <a:r>
                        <a:rPr lang="zh-CN" altLang="en-US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龙</a:t>
                      </a:r>
                      <a:r>
                        <a:rPr lang="zh-CN" altLang="en-US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影白色版</a:t>
                      </a:r>
                      <a:endParaRPr lang="zh-TW" sz="9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59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产品料号</a:t>
                      </a:r>
                      <a:endParaRPr lang="zh-TW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00" baseline="0" dirty="0" smtClean="0">
                          <a:solidFill>
                            <a:schemeClr val="tx2"/>
                          </a:solidFill>
                          <a:effectLst/>
                          <a:latin typeface="Noto Sans" panose="020B0604020202020204" charset="0"/>
                          <a:ea typeface="Noto Sans" panose="020B0604020202020204" charset="0"/>
                          <a:cs typeface="+mn-cs"/>
                        </a:rPr>
                        <a:t>MLX-D36M-A25PZ-RW</a:t>
                      </a:r>
                      <a:endParaRPr lang="en-US" altLang="zh-CN" sz="9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59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外观颜色</a:t>
                      </a:r>
                      <a:endParaRPr lang="zh-TW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白色</a:t>
                      </a:r>
                      <a:endParaRPr kumimoji="0" lang="zh-TW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eiryo" panose="020B0604030504040204" pitchFamily="34" charset="-128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59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CPU</a:t>
                      </a:r>
                      <a:r>
                        <a:rPr lang="zh-CN" altLang="en-US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接口</a:t>
                      </a:r>
                      <a:endParaRPr lang="zh-TW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Intel</a:t>
                      </a: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zh-CN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Intel®</a:t>
                      </a:r>
                      <a:r>
                        <a:rPr kumimoji="0" lang="en-US" altLang="zh-CN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 LGA </a:t>
                      </a:r>
                      <a:r>
                        <a:rPr kumimoji="0" lang="sv-SE" altLang="zh-CN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1700 / 1200 / 1151 / 1150 / 1155 / 1156 / socket</a:t>
                      </a:r>
                      <a:endParaRPr kumimoji="0" lang="pl-PL" altLang="zh-CN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eiryo" panose="020B0604030504040204" pitchFamily="34" charset="-128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59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9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AMD</a:t>
                      </a:r>
                      <a:endParaRPr lang="zh-TW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AMD® AM5 / </a:t>
                      </a:r>
                      <a:r>
                        <a:rPr kumimoji="0" lang="de-DE" altLang="zh-CN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AM4 </a:t>
                      </a:r>
                      <a:r>
                        <a:rPr kumimoji="0" lang="de-DE" altLang="zh-CN" sz="9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socket</a:t>
                      </a:r>
                      <a:endParaRPr kumimoji="0" lang="pl-PL" altLang="zh-CN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eiryo" panose="020B0604030504040204" pitchFamily="34" charset="-128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59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散热器</a:t>
                      </a:r>
                      <a:endParaRPr lang="en-US" sz="9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材质</a:t>
                      </a:r>
                      <a:endParaRPr lang="zh-TW" altLang="en-US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Aluminum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069">
                <a:tc vMerge="1">
                  <a:txBody>
                    <a:bodyPr/>
                    <a:lstStyle/>
                    <a:p>
                      <a:pPr marL="0" marR="0" lvl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700" b="0" kern="100" dirty="0"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尺寸</a:t>
                      </a:r>
                      <a:r>
                        <a:rPr lang="en-US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sz="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 x W x H)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394 x 119.6 x </a:t>
                      </a:r>
                      <a:r>
                        <a:rPr lang="en-US" altLang="zh-CN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27.2mm</a:t>
                      </a:r>
                      <a:endParaRPr lang="en-US" altLang="zh-CN" sz="9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069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水泵</a:t>
                      </a:r>
                      <a:endParaRPr lang="zh-TW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尺寸</a:t>
                      </a:r>
                      <a:r>
                        <a:rPr lang="en-US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sz="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 x W x H)</a:t>
                      </a: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84.9 x 81 x 53.15 mm</a:t>
                      </a:r>
                      <a:endParaRPr lang="en-US" altLang="zh-TW" sz="9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59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MTTF </a:t>
                      </a: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&gt;</a:t>
                      </a:r>
                      <a:r>
                        <a:rPr lang="en-US" sz="900" kern="100" baseline="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sz="900" kern="100" baseline="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</a:t>
                      </a:r>
                      <a:r>
                        <a:rPr lang="en-US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0,000 </a:t>
                      </a:r>
                      <a:r>
                        <a:rPr lang="zh-CN" altLang="en-US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小时</a:t>
                      </a:r>
                      <a:endParaRPr lang="en-US" sz="9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59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噪音值</a:t>
                      </a:r>
                      <a:r>
                        <a:rPr lang="en-US" altLang="zh-CN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en-US" altLang="zh-CN" sz="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Max)</a:t>
                      </a:r>
                      <a:endParaRPr lang="en-US" sz="9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</a:t>
                      </a:r>
                      <a:r>
                        <a:rPr lang="en-US" sz="900" kern="100" baseline="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sz="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dB(A)</a:t>
                      </a: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659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接口</a:t>
                      </a:r>
                      <a:endParaRPr lang="en-US" sz="9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r>
                        <a:rPr lang="en-US" sz="900" kern="10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-Pin</a:t>
                      </a:r>
                      <a:endParaRPr lang="en-US" sz="9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659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额定电压</a:t>
                      </a:r>
                      <a:endParaRPr lang="en-US" sz="9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 VDC</a:t>
                      </a: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80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功耗</a:t>
                      </a:r>
                      <a:endParaRPr lang="en-US" sz="9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3.84 </a:t>
                      </a:r>
                      <a:r>
                        <a:rPr lang="en-US" sz="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W</a:t>
                      </a: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577283"/>
                  </a:ext>
                </a:extLst>
              </a:tr>
              <a:tr h="208069">
                <a:tc row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风扇</a:t>
                      </a:r>
                      <a:endParaRPr lang="zh-TW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尺寸</a:t>
                      </a:r>
                      <a:r>
                        <a:rPr 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9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L x W x H)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120 x 120 x </a:t>
                      </a:r>
                      <a:r>
                        <a:rPr 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25 mm</a:t>
                      </a:r>
                      <a:endParaRPr lang="en-US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659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数量</a:t>
                      </a:r>
                      <a:endParaRPr lang="en-US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3 Pcs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659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LED</a:t>
                      </a:r>
                      <a:r>
                        <a:rPr lang="zh-CN" alt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类型</a:t>
                      </a:r>
                      <a:endParaRPr lang="en-US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ARGB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659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转速</a:t>
                      </a:r>
                      <a:r>
                        <a:rPr 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9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(RPM)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690 ~2500 </a:t>
                      </a:r>
                      <a:r>
                        <a:rPr lang="en-US" altLang="zh-CN" sz="9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± 10%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659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风量</a:t>
                      </a:r>
                      <a:r>
                        <a:rPr lang="en-US" altLang="zh-CN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zh-CN" sz="9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(Max)</a:t>
                      </a:r>
                      <a:endParaRPr lang="en-US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70.7 CFM</a:t>
                      </a:r>
                      <a:endParaRPr lang="en-US" altLang="zh-CN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659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噪音值</a:t>
                      </a:r>
                      <a:r>
                        <a:rPr lang="en-US" altLang="zh-CN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altLang="zh-CN" sz="9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Max)</a:t>
                      </a:r>
                      <a:endParaRPr lang="en-US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27.2 dB(A)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659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风压</a:t>
                      </a:r>
                      <a:r>
                        <a:rPr 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zh-CN" sz="9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(Max)</a:t>
                      </a:r>
                      <a:endParaRPr lang="en-US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3.61 </a:t>
                      </a:r>
                      <a:r>
                        <a:rPr lang="en-US" altLang="zh-CN" sz="9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(mmH2O)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65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轴承</a:t>
                      </a:r>
                      <a:endParaRPr lang="en-US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9569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altLang="zh-CN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LDB</a:t>
                      </a:r>
                      <a:r>
                        <a:rPr lang="nl-NL" altLang="zh-CN" sz="900" b="0" kern="100" baseline="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 (</a:t>
                      </a:r>
                      <a:r>
                        <a:rPr lang="nl-NL" altLang="zh-CN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Loop dynamic bearing)</a:t>
                      </a:r>
                      <a:endParaRPr lang="nl-NL" altLang="zh-CN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9659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MTTF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&gt;</a:t>
                      </a:r>
                      <a:r>
                        <a:rPr 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160,000</a:t>
                      </a:r>
                      <a:r>
                        <a:rPr lang="zh-CN" alt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小时</a:t>
                      </a:r>
                      <a:endParaRPr lang="en-US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659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电源接口</a:t>
                      </a:r>
                      <a:endParaRPr lang="en-US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4-Pin PWM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659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额定电压</a:t>
                      </a:r>
                      <a:endParaRPr lang="en-US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12 VDC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659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额定电流</a:t>
                      </a:r>
                      <a:endParaRPr lang="en-US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0.2</a:t>
                      </a:r>
                      <a:r>
                        <a:rPr lang="en-US" sz="900" b="0" kern="100" baseline="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A</a:t>
                      </a:r>
                      <a:endParaRPr lang="en-US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59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安全电流</a:t>
                      </a:r>
                      <a:endParaRPr lang="en-US" altLang="zh-CN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0.3</a:t>
                      </a:r>
                      <a:r>
                        <a:rPr lang="en-US" sz="900" b="0" kern="100" baseline="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A</a:t>
                      </a:r>
                      <a:endParaRPr lang="en-US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659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RAM</a:t>
                      </a:r>
                      <a:r>
                        <a:rPr lang="zh-CN" altLang="en-US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兼容性</a:t>
                      </a:r>
                      <a:endParaRPr lang="zh-TW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9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N/A</a:t>
                      </a:r>
                      <a:endParaRPr lang="zh-TW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59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质保</a:t>
                      </a:r>
                      <a:endParaRPr lang="zh-TW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9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5</a:t>
                      </a:r>
                      <a:r>
                        <a:rPr lang="en-US" altLang="zh-TW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zh-CN" alt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年</a:t>
                      </a:r>
                      <a:endParaRPr lang="zh-TW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pic>
        <p:nvPicPr>
          <p:cNvPr id="2" name="Picture 5" descr="E:\Shao_Lee\++\Thermal\7.OTHERS\product sheet\未命名-1-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5" y="2178350"/>
            <a:ext cx="2163762" cy="32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:\Shao_Lee\++\Thermal\7.OTHERS\product sheet\未命名-1-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07" y="8246399"/>
            <a:ext cx="2163762" cy="32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348583" y="3402483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96539"/>
              </p:ext>
            </p:extLst>
          </p:nvPr>
        </p:nvGraphicFramePr>
        <p:xfrm>
          <a:off x="504535" y="8659164"/>
          <a:ext cx="3061923" cy="1296024"/>
        </p:xfrm>
        <a:graphic>
          <a:graphicData uri="http://schemas.openxmlformats.org/drawingml/2006/table">
            <a:tbl>
              <a:tblPr/>
              <a:tblGrid>
                <a:gridCol w="1529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00"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EAN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码</a:t>
                      </a:r>
                      <a:endParaRPr kumimoji="0" lang="nl-NL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eiryo" panose="020B0604030504040204" pitchFamily="34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净重</a:t>
                      </a:r>
                      <a:endParaRPr kumimoji="0" lang="nl-NL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Noto Sans" panose="020B0502040504020204" pitchFamily="34" charset="0"/>
                          <a:ea typeface="Meiryo" panose="020B0604030504040204" pitchFamily="34" charset="-128"/>
                          <a:cs typeface="Meiryo" panose="020B0604030504040204" pitchFamily="34" charset="-128"/>
                        </a:rPr>
                        <a:t>1.79 kg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毛重</a:t>
                      </a:r>
                      <a:endParaRPr kumimoji="0" lang="nl-NL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Noto Sans" panose="020B0502040504020204" pitchFamily="34" charset="0"/>
                          <a:ea typeface="Meiryo" panose="020B0604030504040204" pitchFamily="34" charset="-128"/>
                          <a:cs typeface="Meiryo" panose="020B0604030504040204" pitchFamily="34" charset="-128"/>
                        </a:rPr>
                        <a:t>3.28 kg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包装尺寸</a:t>
                      </a: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en-US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 x W X H)</a:t>
                      </a:r>
                      <a:endParaRPr kumimoji="0" lang="nl-NL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Noto Sans" panose="020B0502040504020204" pitchFamily="34" charset="0"/>
                          <a:ea typeface="Meiryo" panose="020B0604030504040204" pitchFamily="34" charset="-128"/>
                          <a:cs typeface="Meiryo" panose="020B0604030504040204" pitchFamily="34" charset="-128"/>
                        </a:rPr>
                        <a:t>41 X 21.1 X 13.6 cm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外箱尺寸</a:t>
                      </a:r>
                      <a:r>
                        <a:rPr kumimoji="0" lang="nl-NL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nl-NL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 x W x H)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EEE"/>
                    </a:solidFill>
                  </a:tcPr>
                </a:tc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Noto Sans" panose="020B0502040504020204" pitchFamily="34" charset="0"/>
                          <a:ea typeface="Meiryo" panose="020B0604030504040204" pitchFamily="34" charset="-128"/>
                          <a:cs typeface="Meiryo" panose="020B0604030504040204" pitchFamily="34" charset="-128"/>
                        </a:rPr>
                        <a:t>43 X 43 X 30 cm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个</a:t>
                      </a:r>
                      <a:r>
                        <a:rPr kumimoji="0" lang="nl-NL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箱</a:t>
                      </a:r>
                      <a:endParaRPr kumimoji="0" lang="nl-NL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Noto Sans" panose="020B0502040504020204" pitchFamily="34" charset="0"/>
                          <a:ea typeface="Meiryo" panose="020B0604030504040204" pitchFamily="34" charset="-128"/>
                          <a:cs typeface="Meiryo" panose="020B0604030504040204" pitchFamily="34" charset="-128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468263" y="471326"/>
            <a:ext cx="626469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全新双腔体水头设</a:t>
            </a:r>
            <a:r>
              <a:rPr lang="zh-CN" altLang="en-US" sz="9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计 </a:t>
            </a:r>
            <a:r>
              <a:rPr lang="en-US" altLang="zh-TW" sz="9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-</a:t>
            </a:r>
            <a:r>
              <a:rPr lang="zh-CN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采用了新开发的双腔冷头</a:t>
            </a:r>
            <a:r>
              <a:rPr lang="en-US" altLang="zh-CN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带来全新设计的內部流道和铜底结构</a:t>
            </a:r>
            <a:r>
              <a:rPr lang="en-US" altLang="zh-CN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使腔体缩小却能提升散热效率和水冷头的使用寿命</a:t>
            </a:r>
            <a:r>
              <a:rPr lang="en-US" altLang="zh-CN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endParaRPr lang="en-US" altLang="zh-CN" sz="9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9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  <a:p>
            <a:r>
              <a:rPr lang="zh-CN" altLang="en-US" sz="9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新漩涡</a:t>
            </a:r>
            <a:r>
              <a:rPr lang="en-US" altLang="zh-CN" sz="9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Edge 120 </a:t>
            </a:r>
            <a:r>
              <a:rPr lang="en-US" altLang="zh-CN" sz="9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ARGB</a:t>
            </a:r>
            <a:r>
              <a:rPr lang="zh-CN" altLang="en-US" sz="9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风扇 </a:t>
            </a:r>
            <a:r>
              <a:rPr lang="en-US" altLang="zh-CN" sz="9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- </a:t>
            </a:r>
            <a:r>
              <a:rPr lang="zh-CN" altLang="en-US" sz="9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预</a:t>
            </a:r>
            <a:r>
              <a:rPr lang="zh-CN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安装的新漩涡</a:t>
            </a:r>
            <a:r>
              <a:rPr lang="en-US" altLang="zh-CN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Edge 120 </a:t>
            </a:r>
            <a:r>
              <a:rPr lang="en-US" altLang="zh-CN" sz="9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ARGB</a:t>
            </a:r>
            <a:r>
              <a:rPr lang="zh-CN" altLang="en-US" sz="9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风扇让用户安装更为简易</a:t>
            </a:r>
            <a:r>
              <a:rPr lang="en-US" altLang="zh-CN" sz="9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采用第三代高性能风扇扇叶</a:t>
            </a:r>
            <a:r>
              <a:rPr lang="en-US" altLang="zh-CN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进一步提高了散热性能</a:t>
            </a:r>
            <a:r>
              <a:rPr lang="en-US" altLang="zh-CN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附有的二代</a:t>
            </a:r>
            <a:r>
              <a:rPr lang="en-US" altLang="zh-CN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ARGB</a:t>
            </a:r>
            <a:r>
              <a:rPr lang="zh-CN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光效更能帮助您打造多元化桌面美学场景</a:t>
            </a:r>
            <a:r>
              <a:rPr lang="en-US" altLang="zh-CN" sz="9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endParaRPr lang="en-US" altLang="zh-CN" sz="9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9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  <a:p>
            <a:r>
              <a:rPr lang="zh-CN" altLang="en-US" sz="9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二</a:t>
            </a:r>
            <a:r>
              <a:rPr lang="zh-CN" altLang="en-US" sz="9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代</a:t>
            </a:r>
            <a:r>
              <a:rPr lang="en-US" altLang="zh-CN" sz="9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ARGB</a:t>
            </a:r>
            <a:r>
              <a:rPr lang="zh-CN" altLang="en-US" sz="9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灯</a:t>
            </a:r>
            <a:r>
              <a:rPr lang="zh-CN" altLang="en-US" sz="9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效 </a:t>
            </a:r>
            <a:r>
              <a:rPr lang="en-US" altLang="zh-CN" sz="9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– </a:t>
            </a:r>
            <a:r>
              <a:rPr lang="zh-CN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支持</a:t>
            </a:r>
            <a:r>
              <a:rPr lang="zh-CN" altLang="en-US" sz="9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CN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</a:t>
            </a:r>
            <a:r>
              <a:rPr lang="en-US" altLang="zh-CN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ARGB</a:t>
            </a:r>
            <a:r>
              <a:rPr lang="zh-CN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灯效</a:t>
            </a:r>
            <a:r>
              <a:rPr lang="en-US" altLang="zh-CN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9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兼容</a:t>
            </a:r>
            <a:r>
              <a:rPr lang="en-US" altLang="zh-TW" sz="900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MasterPlus</a:t>
            </a:r>
            <a:r>
              <a:rPr lang="zh-CN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软件</a:t>
            </a:r>
            <a:r>
              <a:rPr lang="zh-TW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CN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控制器</a:t>
            </a:r>
            <a:r>
              <a:rPr lang="en-US" altLang="zh-CN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en-US" altLang="zh-TW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9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" pitchFamily="34" charset="-128"/>
            </a:endParaRPr>
          </a:p>
          <a:p>
            <a:endParaRPr lang="en-US" altLang="zh-CN" sz="9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  <a:p>
            <a:r>
              <a:rPr lang="zh-CN" altLang="en-US" sz="9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水冷头上盖可定制化设</a:t>
            </a:r>
            <a:r>
              <a:rPr lang="zh-CN" altLang="en-US" sz="9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计 </a:t>
            </a:r>
            <a:r>
              <a:rPr lang="en-US" altLang="zh-CN" sz="9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– </a:t>
            </a:r>
            <a:r>
              <a:rPr lang="zh-CN" altLang="en-US" sz="9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水泵</a:t>
            </a:r>
            <a:r>
              <a:rPr lang="zh-CN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顶盖可随意拆卸</a:t>
            </a:r>
            <a:r>
              <a:rPr lang="en-US" altLang="zh-CN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您可</a:t>
            </a:r>
            <a:r>
              <a:rPr lang="en-US" altLang="zh-CN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DIY</a:t>
            </a:r>
            <a:r>
              <a:rPr lang="zh-CN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定制属于自己的</a:t>
            </a:r>
            <a:r>
              <a:rPr lang="en-US" altLang="zh-CN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3D</a:t>
            </a:r>
            <a:r>
              <a:rPr lang="zh-CN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</a:t>
            </a:r>
            <a:r>
              <a:rPr lang="zh-CN" altLang="en-US" sz="9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印</a:t>
            </a:r>
            <a:r>
              <a:rPr lang="zh-CN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图面</a:t>
            </a:r>
            <a:r>
              <a:rPr lang="en-US" altLang="zh-CN" sz="9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  <a:p>
            <a:endParaRPr lang="en-US" altLang="zh-CN" sz="9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9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环</a:t>
            </a:r>
            <a:r>
              <a:rPr lang="zh-CN" altLang="en-US" sz="9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保材</a:t>
            </a:r>
            <a:r>
              <a:rPr lang="zh-CN" altLang="en-US" sz="9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质 </a:t>
            </a:r>
            <a:r>
              <a:rPr lang="en-US" altLang="zh-CN" sz="9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– </a:t>
            </a:r>
            <a:r>
              <a:rPr lang="zh-CN" altLang="en-US" sz="9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水冷顶盖</a:t>
            </a:r>
            <a:r>
              <a:rPr lang="zh-CN" altLang="en-US" sz="9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采用</a:t>
            </a:r>
            <a:r>
              <a:rPr lang="zh-CN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环保再生材质</a:t>
            </a:r>
            <a:r>
              <a:rPr lang="en-US" altLang="zh-CN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将我们的环境放在第一位</a:t>
            </a:r>
            <a:r>
              <a:rPr lang="en-US" altLang="zh-CN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endParaRPr lang="en-US" altLang="zh-TW" sz="9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2840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738A8BB2DA8249409F37C850EA0E77C2" ma:contentTypeVersion="9" ma:contentTypeDescription="建立新的文件。" ma:contentTypeScope="" ma:versionID="e4ccd4888082107ef3694845ad76352e">
  <xsd:schema xmlns:xsd="http://www.w3.org/2001/XMLSchema" xmlns:xs="http://www.w3.org/2001/XMLSchema" xmlns:p="http://schemas.microsoft.com/office/2006/metadata/properties" xmlns:ns2="338fb061-3e17-481b-9bed-6ae7212d5fe9" xmlns:ns3="a7ce67b8-eb4a-4974-86a0-dee40a0a7e94" targetNamespace="http://schemas.microsoft.com/office/2006/metadata/properties" ma:root="true" ma:fieldsID="2cd336b57a3a97ed08df24eb0a98143d" ns2:_="" ns3:_="">
    <xsd:import namespace="338fb061-3e17-481b-9bed-6ae7212d5fe9"/>
    <xsd:import namespace="a7ce67b8-eb4a-4974-86a0-dee40a0a7e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fb061-3e17-481b-9bed-6ae7212d5f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ce67b8-eb4a-4974-86a0-dee40a0a7e9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8049BF-E791-4301-8CD6-B3CA8DBF6A14}"/>
</file>

<file path=customXml/itemProps2.xml><?xml version="1.0" encoding="utf-8"?>
<ds:datastoreItem xmlns:ds="http://schemas.openxmlformats.org/officeDocument/2006/customXml" ds:itemID="{BC04AC55-E673-4D28-ABB3-3382991F3210}"/>
</file>

<file path=customXml/itemProps3.xml><?xml version="1.0" encoding="utf-8"?>
<ds:datastoreItem xmlns:ds="http://schemas.openxmlformats.org/officeDocument/2006/customXml" ds:itemID="{DB0C3573-BA3A-4821-9470-79BA66BF777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3980</TotalTime>
  <Words>725</Words>
  <Application>Microsoft Office PowerPoint</Application>
  <PresentationFormat>自定义</PresentationFormat>
  <Paragraphs>94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3" baseType="lpstr">
      <vt:lpstr>Meiryo</vt:lpstr>
      <vt:lpstr>Noto Sans</vt:lpstr>
      <vt:lpstr>宋体</vt:lpstr>
      <vt:lpstr>Teko</vt:lpstr>
      <vt:lpstr>Teko SemiBold</vt:lpstr>
      <vt:lpstr>微軟正黑體</vt:lpstr>
      <vt:lpstr>新細明體</vt:lpstr>
      <vt:lpstr>Arial</vt:lpstr>
      <vt:lpstr>Calibri</vt:lpstr>
      <vt:lpstr>Verdana</vt:lpstr>
      <vt:lpstr>Office 佈景主題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Shao_Lee 李宜珈</dc:creator>
  <cp:lastModifiedBy>Julianne_Xu徐玉蓮</cp:lastModifiedBy>
  <cp:revision>132</cp:revision>
  <dcterms:created xsi:type="dcterms:W3CDTF">2021-08-05T04:16:37Z</dcterms:created>
  <dcterms:modified xsi:type="dcterms:W3CDTF">2024-01-03T09:18:37Z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0x010100738A8BB2DA8249409F37C850EA0E77C2</vt:lpwstr>
  </property>
</Properties>
</file>